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C2E0-1A2E-468B-93D6-866AC13E55C2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D42B3-ADA2-46E5-BFEF-C2EB7C64352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C2E0-1A2E-468B-93D6-866AC13E55C2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42B3-ADA2-46E5-BFEF-C2EB7C643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C2E0-1A2E-468B-93D6-866AC13E55C2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42B3-ADA2-46E5-BFEF-C2EB7C643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C2E0-1A2E-468B-93D6-866AC13E55C2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D42B3-ADA2-46E5-BFEF-C2EB7C64352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C2E0-1A2E-468B-93D6-866AC13E55C2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D42B3-ADA2-46E5-BFEF-C2EB7C64352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C2E0-1A2E-468B-93D6-866AC13E55C2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D42B3-ADA2-46E5-BFEF-C2EB7C64352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C2E0-1A2E-468B-93D6-866AC13E55C2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D42B3-ADA2-46E5-BFEF-C2EB7C64352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C2E0-1A2E-468B-93D6-866AC13E55C2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D42B3-ADA2-46E5-BFEF-C2EB7C6435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C2E0-1A2E-468B-93D6-866AC13E55C2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D42B3-ADA2-46E5-BFEF-C2EB7C64352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C2E0-1A2E-468B-93D6-866AC13E55C2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D42B3-ADA2-46E5-BFEF-C2EB7C64352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C2E0-1A2E-468B-93D6-866AC13E55C2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D42B3-ADA2-46E5-BFEF-C2EB7C64352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B89C2E0-1A2E-468B-93D6-866AC13E55C2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88D42B3-ADA2-46E5-BFEF-C2EB7C64352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60226"/>
            <a:ext cx="8604002" cy="688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543800" cy="21526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The week of the department of “Mechanization of agriculture”</a:t>
            </a:r>
            <a:br>
              <a:rPr lang="en-US" sz="3600" b="1" dirty="0" smtClean="0">
                <a:solidFill>
                  <a:srgbClr val="7030A0"/>
                </a:solidFill>
              </a:rPr>
            </a:br>
            <a:r>
              <a:rPr lang="en-US" sz="2800" b="1" dirty="0" smtClean="0">
                <a:solidFill>
                  <a:srgbClr val="7030A0"/>
                </a:solidFill>
              </a:rPr>
              <a:t/>
            </a:r>
            <a:br>
              <a:rPr lang="en-US" sz="2800" b="1" dirty="0" smtClean="0">
                <a:solidFill>
                  <a:srgbClr val="7030A0"/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The competition in English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“Do you know your  technical school?”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381375"/>
            <a:ext cx="61722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first course, group 1-2.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39381" cy="691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3417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2"/>
                </a:solidFill>
              </a:rPr>
              <a:t>The 1</a:t>
            </a:r>
            <a:r>
              <a:rPr lang="en-US" sz="4000" baseline="30000" dirty="0">
                <a:solidFill>
                  <a:schemeClr val="accent2"/>
                </a:solidFill>
              </a:rPr>
              <a:t>st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smtClean="0">
                <a:solidFill>
                  <a:schemeClr val="accent2"/>
                </a:solidFill>
              </a:rPr>
              <a:t>contest</a:t>
            </a:r>
            <a:r>
              <a:rPr lang="ru-RU" sz="4000" dirty="0" smtClean="0">
                <a:solidFill>
                  <a:schemeClr val="accent2"/>
                </a:solidFill>
              </a:rPr>
              <a:t> </a:t>
            </a:r>
            <a:r>
              <a:rPr lang="en-US" sz="4000" b="1" dirty="0" smtClean="0">
                <a:solidFill>
                  <a:schemeClr val="accent2"/>
                </a:solidFill>
              </a:rPr>
              <a:t>“Warm-up</a:t>
            </a:r>
            <a:r>
              <a:rPr lang="en-US" sz="4000" b="1" dirty="0">
                <a:solidFill>
                  <a:schemeClr val="accent2"/>
                </a:solidFill>
              </a:rPr>
              <a:t>”</a:t>
            </a:r>
            <a:br>
              <a:rPr lang="en-US" sz="4000" b="1" dirty="0">
                <a:solidFill>
                  <a:schemeClr val="accent2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«Разминка»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ru-RU" b="1" dirty="0" smtClean="0">
                <a:solidFill>
                  <a:schemeClr val="accent2"/>
                </a:solidFill>
                <a:latin typeface="+mn-lt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9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320" y="548680"/>
            <a:ext cx="6096000" cy="4680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/>
              <a:t>The 2</a:t>
            </a:r>
            <a:r>
              <a:rPr lang="en-US" sz="4000" baseline="30000" dirty="0"/>
              <a:t>nd</a:t>
            </a:r>
            <a:r>
              <a:rPr lang="en-US" sz="4000" dirty="0"/>
              <a:t> contest</a:t>
            </a:r>
            <a:br>
              <a:rPr lang="en-US" sz="4000" dirty="0"/>
            </a:br>
            <a:endParaRPr lang="ru-RU" sz="4000" dirty="0" smtClean="0"/>
          </a:p>
          <a:p>
            <a:pPr marL="0" indent="0">
              <a:buNone/>
            </a:pPr>
            <a:r>
              <a:rPr lang="en-US" sz="4000" b="1" dirty="0" smtClean="0"/>
              <a:t>“</a:t>
            </a:r>
            <a:r>
              <a:rPr lang="en-US" sz="4000" b="1" dirty="0"/>
              <a:t>Make up </a:t>
            </a:r>
            <a:endParaRPr lang="ru-RU" sz="4000" b="1" dirty="0" smtClean="0"/>
          </a:p>
          <a:p>
            <a:pPr marL="0" indent="0">
              <a:buNone/>
            </a:pPr>
            <a:r>
              <a:rPr lang="en-US" sz="4000" b="1" dirty="0" smtClean="0"/>
              <a:t>the </a:t>
            </a:r>
            <a:r>
              <a:rPr lang="en-US" sz="4000" b="1" dirty="0"/>
              <a:t>story </a:t>
            </a:r>
            <a:endParaRPr lang="ru-RU" sz="4000" b="1" dirty="0" smtClean="0"/>
          </a:p>
          <a:p>
            <a:pPr marL="0" indent="0">
              <a:buNone/>
            </a:pPr>
            <a:r>
              <a:rPr lang="en-US" sz="4000" b="1" dirty="0" smtClean="0"/>
              <a:t>on </a:t>
            </a:r>
            <a:r>
              <a:rPr lang="en-US" sz="4000" b="1" dirty="0"/>
              <a:t>the pictures”</a:t>
            </a:r>
            <a:endParaRPr lang="ru-RU" sz="4000" b="1" dirty="0"/>
          </a:p>
          <a:p>
            <a:pPr marL="18288" indent="0">
              <a:buNone/>
            </a:pPr>
            <a:endParaRPr lang="ru-RU" sz="4000" dirty="0" smtClean="0">
              <a:solidFill>
                <a:srgbClr val="92D050"/>
              </a:solidFill>
            </a:endParaRPr>
          </a:p>
          <a:p>
            <a:pPr marL="18288" indent="0">
              <a:buNone/>
            </a:pPr>
            <a:r>
              <a:rPr lang="ru-RU" sz="4000" dirty="0" smtClean="0">
                <a:solidFill>
                  <a:srgbClr val="92D050"/>
                </a:solidFill>
              </a:rPr>
              <a:t>«Составить </a:t>
            </a:r>
          </a:p>
          <a:p>
            <a:pPr marL="18288" indent="0">
              <a:buNone/>
            </a:pPr>
            <a:r>
              <a:rPr lang="ru-RU" sz="4000" dirty="0" smtClean="0">
                <a:solidFill>
                  <a:srgbClr val="92D050"/>
                </a:solidFill>
              </a:rPr>
              <a:t>рассказ по</a:t>
            </a:r>
          </a:p>
          <a:p>
            <a:pPr marL="18288" indent="0">
              <a:buNone/>
            </a:pPr>
            <a:r>
              <a:rPr lang="ru-RU" sz="4000" dirty="0" smtClean="0">
                <a:solidFill>
                  <a:srgbClr val="92D050"/>
                </a:solidFill>
              </a:rPr>
              <a:t>картинкам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1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F:\ри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57" y="42320"/>
            <a:ext cx="4420075" cy="670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39"/>
            <a:ext cx="8568952" cy="685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3"/>
            <a:ext cx="7474024" cy="10081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7030A0"/>
                </a:solidFill>
                <a:latin typeface="Times New Roman"/>
                <a:ea typeface="Calibri"/>
              </a:rPr>
              <a:t>The 3</a:t>
            </a:r>
            <a:r>
              <a:rPr lang="en-US" sz="3200" baseline="30000" dirty="0">
                <a:solidFill>
                  <a:srgbClr val="7030A0"/>
                </a:solidFill>
                <a:latin typeface="Times New Roman"/>
                <a:ea typeface="Calibri"/>
              </a:rPr>
              <a:t>rd</a:t>
            </a:r>
            <a:r>
              <a:rPr lang="en-US" sz="3200" dirty="0">
                <a:solidFill>
                  <a:srgbClr val="7030A0"/>
                </a:solidFill>
                <a:latin typeface="Times New Roman"/>
                <a:ea typeface="Calibri"/>
              </a:rPr>
              <a:t> contest is </a:t>
            </a:r>
            <a:r>
              <a:rPr lang="en-US" sz="3200" b="1" dirty="0" smtClean="0">
                <a:solidFill>
                  <a:srgbClr val="7030A0"/>
                </a:solidFill>
                <a:latin typeface="Times New Roman"/>
                <a:ea typeface="Calibri"/>
              </a:rPr>
              <a:t>“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Calibri"/>
              </a:rPr>
              <a:t>The </a:t>
            </a:r>
            <a:r>
              <a:rPr lang="en-US" sz="3200" b="1" dirty="0" smtClean="0">
                <a:solidFill>
                  <a:srgbClr val="7030A0"/>
                </a:solidFill>
                <a:latin typeface="Times New Roman"/>
                <a:ea typeface="Calibri"/>
              </a:rPr>
              <a:t>captain’s</a:t>
            </a:r>
            <a:r>
              <a:rPr lang="ru-RU" sz="3200" b="1" dirty="0" smtClean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/>
                <a:ea typeface="Calibri"/>
              </a:rPr>
              <a:t>contest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Calibri"/>
              </a:rPr>
              <a:t>”.</a:t>
            </a:r>
            <a:endParaRPr lang="ru-RU" sz="3200" b="1" dirty="0">
              <a:solidFill>
                <a:srgbClr val="7030A0"/>
              </a:solidFill>
            </a:endParaRPr>
          </a:p>
          <a:p>
            <a:r>
              <a:rPr lang="en-US" sz="2400" dirty="0">
                <a:effectLst/>
                <a:latin typeface="Times New Roman"/>
                <a:ea typeface="Calibri"/>
              </a:rPr>
              <a:t>About “Our technical school” retell us team “                 ”, and about “My department” retell us the team “               ”.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3911" y="1340768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2"/>
                </a:solidFill>
              </a:rPr>
              <a:t>About </a:t>
            </a:r>
            <a:r>
              <a:rPr lang="en-US" sz="2800" dirty="0">
                <a:solidFill>
                  <a:schemeClr val="bg2"/>
                </a:solidFill>
              </a:rPr>
              <a:t>“Our technical school” retell us team </a:t>
            </a:r>
            <a:r>
              <a:rPr lang="en-US" sz="2800" dirty="0" smtClean="0">
                <a:solidFill>
                  <a:schemeClr val="bg2"/>
                </a:solidFill>
              </a:rPr>
              <a:t>“The Spark”;</a:t>
            </a: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</a:rPr>
              <a:t>(</a:t>
            </a:r>
            <a:r>
              <a:rPr lang="ru-RU" sz="2800" dirty="0" smtClean="0">
                <a:solidFill>
                  <a:schemeClr val="bg2"/>
                </a:solidFill>
              </a:rPr>
              <a:t>О «Нашем техникуме» расскажет команда </a:t>
            </a:r>
            <a:r>
              <a:rPr lang="en-US" sz="2800" dirty="0" smtClean="0">
                <a:solidFill>
                  <a:srgbClr val="242852"/>
                </a:solidFill>
              </a:rPr>
              <a:t>“</a:t>
            </a:r>
            <a:r>
              <a:rPr lang="en-US" sz="2800" dirty="0">
                <a:solidFill>
                  <a:srgbClr val="242852"/>
                </a:solidFill>
              </a:rPr>
              <a:t>The Spark</a:t>
            </a:r>
            <a:r>
              <a:rPr lang="en-US" sz="2800" dirty="0" smtClean="0">
                <a:solidFill>
                  <a:srgbClr val="242852"/>
                </a:solidFill>
              </a:rPr>
              <a:t>”</a:t>
            </a:r>
            <a:r>
              <a:rPr lang="en-US" sz="2800" dirty="0" smtClean="0">
                <a:solidFill>
                  <a:schemeClr val="bg2"/>
                </a:solidFill>
              </a:rPr>
              <a:t>)</a:t>
            </a:r>
            <a:r>
              <a:rPr lang="ru-RU" sz="2800" dirty="0" smtClean="0">
                <a:solidFill>
                  <a:schemeClr val="bg2"/>
                </a:solidFill>
              </a:rPr>
              <a:t>;</a:t>
            </a:r>
            <a:endParaRPr lang="en-US" sz="2800" dirty="0" smtClean="0">
              <a:solidFill>
                <a:schemeClr val="bg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2"/>
                </a:solidFill>
              </a:rPr>
              <a:t>About </a:t>
            </a:r>
            <a:r>
              <a:rPr lang="en-US" sz="2800" dirty="0">
                <a:solidFill>
                  <a:schemeClr val="bg2"/>
                </a:solidFill>
              </a:rPr>
              <a:t>“My department” retell us the team </a:t>
            </a:r>
            <a:r>
              <a:rPr lang="en-US" sz="2800" dirty="0" smtClean="0">
                <a:solidFill>
                  <a:schemeClr val="bg2"/>
                </a:solidFill>
              </a:rPr>
              <a:t>“Top gear”.    </a:t>
            </a:r>
            <a:r>
              <a:rPr lang="ru-RU" sz="2800" dirty="0" smtClean="0">
                <a:solidFill>
                  <a:schemeClr val="bg2"/>
                </a:solidFill>
              </a:rPr>
              <a:t>(О «Моем отделении» расскажет команда </a:t>
            </a:r>
            <a:r>
              <a:rPr lang="en-US" sz="2800" dirty="0">
                <a:solidFill>
                  <a:srgbClr val="242852"/>
                </a:solidFill>
              </a:rPr>
              <a:t>“Top gear”. </a:t>
            </a:r>
            <a:r>
              <a:rPr lang="ru-RU" sz="2800" dirty="0" smtClean="0">
                <a:solidFill>
                  <a:schemeClr val="bg2"/>
                </a:solidFill>
              </a:rPr>
              <a:t>)</a:t>
            </a:r>
            <a:r>
              <a:rPr lang="en-US" sz="2800" dirty="0" smtClean="0">
                <a:solidFill>
                  <a:schemeClr val="bg2"/>
                </a:solidFill>
              </a:rPr>
              <a:t>       </a:t>
            </a:r>
            <a:endParaRPr lang="ru-RU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165" y="-20100"/>
            <a:ext cx="8640960" cy="784804"/>
          </a:xfrm>
        </p:spPr>
        <p:txBody>
          <a:bodyPr>
            <a:noAutofit/>
          </a:bodyPr>
          <a:lstStyle/>
          <a:p>
            <a:pPr algn="ctr"/>
            <a:endParaRPr lang="ru-RU" sz="2800" dirty="0"/>
          </a:p>
        </p:txBody>
      </p:sp>
      <p:pic>
        <p:nvPicPr>
          <p:cNvPr id="1026" name="Picture 2" descr="C:\Users\дом\Pictures\img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33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1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Pictures\к презентации по ин.яз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1" y="0"/>
            <a:ext cx="8496944" cy="679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79984" y="692696"/>
            <a:ext cx="6096000" cy="36575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n-US" sz="4000" b="1" dirty="0" smtClean="0">
                <a:solidFill>
                  <a:schemeClr val="bg2"/>
                </a:solidFill>
                <a:latin typeface="Eras Demi ITC" panose="020B0805030504020804" pitchFamily="34" charset="0"/>
              </a:rPr>
              <a:t>Thank you for attention!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6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108</TotalTime>
  <Words>116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Базовая</vt:lpstr>
      <vt:lpstr>The week of the department of “Mechanization of agriculture”   The competition in English  “Do you know your  technical school?”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week of the department of “Mechanization of agriculture”   The competition in English  “Do you know your  technical school?”</dc:title>
  <dc:creator>дом</dc:creator>
  <cp:lastModifiedBy>дом</cp:lastModifiedBy>
  <cp:revision>12</cp:revision>
  <dcterms:created xsi:type="dcterms:W3CDTF">2017-11-21T19:35:18Z</dcterms:created>
  <dcterms:modified xsi:type="dcterms:W3CDTF">2017-11-23T20:42:31Z</dcterms:modified>
</cp:coreProperties>
</file>